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8" r:id="rId4"/>
    <p:sldId id="257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Meskwaki Nation Department of Natural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 Natural Resource Management of Tribal Lands </a:t>
            </a:r>
          </a:p>
        </p:txBody>
      </p:sp>
    </p:spTree>
    <p:extLst>
      <p:ext uri="{BB962C8B-B14F-4D97-AF65-F5344CB8AC3E}">
        <p14:creationId xmlns:p14="http://schemas.microsoft.com/office/powerpoint/2010/main" val="246667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4202" y="755009"/>
            <a:ext cx="6249798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12E4FF-CF7A-D6E1-8349-687740ADB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04" y="0"/>
            <a:ext cx="8924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8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F3F43-C362-3EFA-F6C8-5FA435EE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208" y="0"/>
            <a:ext cx="5775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9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9732B-845C-C0E3-9000-946ABD752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259" y="0"/>
            <a:ext cx="5081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4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D86262-779F-4602-5386-CBCE0593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095" y="0"/>
            <a:ext cx="6163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99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FB186-5A59-6AF9-A4A2-FF3EDA328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095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583</TotalTime>
  <Words>14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Wisp</vt:lpstr>
      <vt:lpstr>Meskwaki Nation Department of Natural Resources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Meskwaki Nation Natural Resources Department  March 6, 2024</dc:title>
  <dc:creator>Joan Flecksing</dc:creator>
  <cp:lastModifiedBy>Joan Flecksing</cp:lastModifiedBy>
  <cp:revision>25</cp:revision>
  <dcterms:created xsi:type="dcterms:W3CDTF">2024-03-05T20:24:52Z</dcterms:created>
  <dcterms:modified xsi:type="dcterms:W3CDTF">2025-10-15T19:50:21Z</dcterms:modified>
</cp:coreProperties>
</file>